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7700-E73F-4C7A-9090-D83D1701CAF6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1157501-3B54-4B73-8448-3945F14E5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91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7700-E73F-4C7A-9090-D83D1701CAF6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157501-3B54-4B73-8448-3945F14E5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28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7700-E73F-4C7A-9090-D83D1701CAF6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157501-3B54-4B73-8448-3945F14E507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901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7700-E73F-4C7A-9090-D83D1701CAF6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157501-3B54-4B73-8448-3945F14E5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755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7700-E73F-4C7A-9090-D83D1701CAF6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157501-3B54-4B73-8448-3945F14E507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1473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7700-E73F-4C7A-9090-D83D1701CAF6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157501-3B54-4B73-8448-3945F14E5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284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7700-E73F-4C7A-9090-D83D1701CAF6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7501-3B54-4B73-8448-3945F14E5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45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7700-E73F-4C7A-9090-D83D1701CAF6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7501-3B54-4B73-8448-3945F14E5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01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7700-E73F-4C7A-9090-D83D1701CAF6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7501-3B54-4B73-8448-3945F14E5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09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7700-E73F-4C7A-9090-D83D1701CAF6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157501-3B54-4B73-8448-3945F14E5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19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7700-E73F-4C7A-9090-D83D1701CAF6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1157501-3B54-4B73-8448-3945F14E5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3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7700-E73F-4C7A-9090-D83D1701CAF6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1157501-3B54-4B73-8448-3945F14E5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44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7700-E73F-4C7A-9090-D83D1701CAF6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7501-3B54-4B73-8448-3945F14E5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53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7700-E73F-4C7A-9090-D83D1701CAF6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7501-3B54-4B73-8448-3945F14E5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87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7700-E73F-4C7A-9090-D83D1701CAF6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7501-3B54-4B73-8448-3945F14E5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05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7700-E73F-4C7A-9090-D83D1701CAF6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157501-3B54-4B73-8448-3945F14E5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20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47700-E73F-4C7A-9090-D83D1701CAF6}" type="datetimeFigureOut">
              <a:rPr lang="ru-RU" smtClean="0"/>
              <a:t>04.05.2019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1157501-3B54-4B73-8448-3945F14E5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10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8073" y="471056"/>
            <a:ext cx="8853053" cy="33250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:  </a:t>
            </a:r>
            <a:br>
              <a:rPr lang="ru-RU" dirty="0"/>
            </a:br>
            <a:br>
              <a:rPr lang="ru-RU" dirty="0"/>
            </a:br>
            <a:br>
              <a:rPr lang="ru-RU" sz="5300" dirty="0"/>
            </a:br>
            <a:br>
              <a:rPr lang="ru-RU" sz="5300" dirty="0"/>
            </a:br>
            <a:br>
              <a:rPr lang="ru-RU" sz="5300" dirty="0"/>
            </a:br>
            <a:br>
              <a:rPr lang="ru-RU" sz="5300" dirty="0"/>
            </a:br>
            <a:br>
              <a:rPr lang="ru-RU" sz="5300" dirty="0"/>
            </a:br>
            <a:br>
              <a:rPr lang="ru-RU" sz="5300" dirty="0"/>
            </a:br>
            <a:br>
              <a:rPr lang="ru-RU" sz="5300" dirty="0"/>
            </a:br>
            <a:br>
              <a:rPr lang="ru-RU" sz="5300" dirty="0"/>
            </a:br>
            <a:br>
              <a:rPr lang="ru-RU" sz="5300" dirty="0"/>
            </a:br>
            <a:br>
              <a:rPr lang="ru-RU" sz="5300" dirty="0"/>
            </a:br>
            <a:br>
              <a:rPr lang="ru-RU" sz="5300" dirty="0"/>
            </a:br>
            <a:br>
              <a:rPr lang="ru-RU" sz="5300" dirty="0"/>
            </a:br>
            <a:br>
              <a:rPr lang="ru-RU" sz="5300" dirty="0"/>
            </a:br>
            <a:br>
              <a:rPr lang="ru-RU" sz="5300" dirty="0"/>
            </a:br>
            <a:br>
              <a:rPr lang="ru-RU" sz="5300" dirty="0"/>
            </a:br>
            <a:br>
              <a:rPr lang="ru-RU" sz="5300" dirty="0"/>
            </a:br>
            <a:br>
              <a:rPr lang="ru-RU" sz="5300" dirty="0"/>
            </a:br>
            <a:br>
              <a:rPr lang="ru-RU" sz="5300" dirty="0"/>
            </a:br>
            <a:br>
              <a:rPr lang="ru-RU" sz="5300" dirty="0"/>
            </a:br>
            <a:br>
              <a:rPr lang="ru-RU" sz="5300" dirty="0"/>
            </a:br>
            <a:br>
              <a:rPr lang="ru-RU" sz="5300" dirty="0"/>
            </a:br>
            <a:br>
              <a:rPr lang="ru-RU" sz="5300" dirty="0"/>
            </a:br>
            <a:br>
              <a:rPr lang="ru-RU" sz="5300" dirty="0"/>
            </a:br>
            <a:br>
              <a:rPr lang="ru-RU" sz="5300" dirty="0"/>
            </a:br>
            <a:br>
              <a:rPr lang="ru-RU" sz="5300" dirty="0"/>
            </a:br>
            <a:br>
              <a:rPr lang="ru-RU" sz="5300" dirty="0"/>
            </a:br>
            <a:r>
              <a:rPr lang="ru-RU" sz="4900" b="1" dirty="0"/>
              <a:t>Повышение познавательной активности младших дошкольников через игры </a:t>
            </a:r>
            <a:br>
              <a:rPr lang="ru-RU" sz="4900" b="1" dirty="0"/>
            </a:br>
            <a:r>
              <a:rPr lang="ru-RU" sz="4900" b="1" dirty="0"/>
              <a:t>«Дары Фридриха </a:t>
            </a:r>
            <a:r>
              <a:rPr lang="ru-RU" sz="4900" b="1" dirty="0" err="1"/>
              <a:t>Фрёбеля</a:t>
            </a:r>
            <a:r>
              <a:rPr lang="ru-RU" sz="4900" b="1" dirty="0"/>
              <a:t>» </a:t>
            </a:r>
            <a:br>
              <a:rPr lang="ru-RU" sz="5300" b="1" dirty="0"/>
            </a:br>
            <a:endParaRPr lang="ru-RU" sz="53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7066" y="5214158"/>
            <a:ext cx="5197533" cy="1643842"/>
          </a:xfrm>
        </p:spPr>
        <p:txBody>
          <a:bodyPr>
            <a:normAutofit/>
          </a:bodyPr>
          <a:lstStyle/>
          <a:p>
            <a:r>
              <a:rPr lang="ru-RU" dirty="0"/>
              <a:t>Подготовила педагог-психолог:  </a:t>
            </a:r>
          </a:p>
          <a:p>
            <a:r>
              <a:rPr lang="ru-RU" dirty="0"/>
              <a:t>Ирина Викторовна Михайлова</a:t>
            </a:r>
          </a:p>
          <a:p>
            <a:r>
              <a:rPr lang="ru-RU" dirty="0"/>
              <a:t>МБДОУ ЦРР –детский сад №8 «Буратино»</a:t>
            </a:r>
          </a:p>
        </p:txBody>
      </p:sp>
      <p:pic>
        <p:nvPicPr>
          <p:cNvPr id="4" name="Рисунок 3" descr="http://www.bambytoys.ru/pictures/mdi/u113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1746" y="3020291"/>
            <a:ext cx="5250872" cy="361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5907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99057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«Воспитание – дело трудное,</a:t>
            </a:r>
            <a:br>
              <a:rPr lang="ru-RU" b="1" dirty="0"/>
            </a:br>
            <a:r>
              <a:rPr lang="ru-RU" b="1" dirty="0"/>
              <a:t>и улучшение его условий – одна из священных  обязанностей каждого человека, ибо нет ничего более важного, как образование самого себя и своих ближних»</a:t>
            </a:r>
            <a:br>
              <a:rPr lang="ru-RU" b="1" dirty="0"/>
            </a:br>
            <a:r>
              <a:rPr lang="ru-RU" b="1" dirty="0"/>
              <a:t>                                                   Сократ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8" t="-1" b="-1867"/>
          <a:stretch/>
        </p:blipFill>
        <p:spPr>
          <a:xfrm rot="16200000">
            <a:off x="402713" y="3741658"/>
            <a:ext cx="3302146" cy="21269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t="207" r="25969" b="-1"/>
          <a:stretch/>
        </p:blipFill>
        <p:spPr>
          <a:xfrm>
            <a:off x="3392067" y="3749208"/>
            <a:ext cx="2951019" cy="24429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0" t="19029" b="350"/>
          <a:stretch/>
        </p:blipFill>
        <p:spPr>
          <a:xfrm rot="16200000">
            <a:off x="9030738" y="3944681"/>
            <a:ext cx="3633209" cy="205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1" t="-4435" r="12027" b="6883"/>
          <a:stretch/>
        </p:blipFill>
        <p:spPr>
          <a:xfrm>
            <a:off x="6870321" y="4805148"/>
            <a:ext cx="239683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94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37309"/>
            <a:ext cx="8920202" cy="138546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i="1" dirty="0"/>
              <a:t>Цель воспитания состоит не в том, чтобы с ранних лет готовить детей к определенному месту в обществе или обучать их профессии, а в том, чтобы дать возможность каждому ребенку стать развитой личностью.</a:t>
            </a:r>
            <a:br>
              <a:rPr lang="ru-RU" b="1" i="1" dirty="0"/>
            </a:br>
            <a:br>
              <a:rPr lang="ru-RU" b="1" i="1" dirty="0"/>
            </a:br>
            <a:r>
              <a:rPr lang="ru-RU" b="1" i="1" dirty="0"/>
              <a:t>                                          Фридрих </a:t>
            </a:r>
            <a:r>
              <a:rPr lang="ru-RU" b="1" i="1" dirty="0" err="1"/>
              <a:t>Фрёбель</a:t>
            </a:r>
            <a:r>
              <a:rPr lang="ru-RU" b="1" i="1" dirty="0"/>
              <a:t>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098" y="3709410"/>
            <a:ext cx="4203001" cy="3148590"/>
          </a:xfrm>
        </p:spPr>
      </p:pic>
    </p:spTree>
    <p:extLst>
      <p:ext uri="{BB962C8B-B14F-4D97-AF65-F5344CB8AC3E}">
        <p14:creationId xmlns:p14="http://schemas.microsoft.com/office/powerpoint/2010/main" val="3652524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elenapedagog.ucoz.ru/_ph/9/682616345.jpg"/>
          <p:cNvPicPr/>
          <p:nvPr/>
        </p:nvPicPr>
        <p:blipFill rotWithShape="1">
          <a:blip r:embed="rId2"/>
          <a:srcRect l="6155" t="2610" r="3588" b="9757"/>
          <a:stretch/>
        </p:blipFill>
        <p:spPr bwMode="auto">
          <a:xfrm>
            <a:off x="497897" y="512451"/>
            <a:ext cx="2867892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" t="402" b="-1"/>
          <a:stretch/>
        </p:blipFill>
        <p:spPr>
          <a:xfrm rot="5400000">
            <a:off x="7256623" y="1615133"/>
            <a:ext cx="5955221" cy="33345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3" t="-808" r="22213" b="1"/>
          <a:stretch/>
        </p:blipFill>
        <p:spPr>
          <a:xfrm>
            <a:off x="2854934" y="3660410"/>
            <a:ext cx="2710468" cy="234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5" t="3232" r="36448" b="22222"/>
          <a:stretch/>
        </p:blipFill>
        <p:spPr>
          <a:xfrm rot="21161389">
            <a:off x="654833" y="3182524"/>
            <a:ext cx="2732281" cy="32957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http://3.bp.blogspot.com/--0l1tDAapPE/Ug5sxwtZGJI/AAAAAAAAAu4/ehSVpj8tmgU/s320/443882851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8190" y="3950162"/>
            <a:ext cx="3051810" cy="21374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-3095" b="-1"/>
          <a:stretch/>
        </p:blipFill>
        <p:spPr>
          <a:xfrm>
            <a:off x="3793066" y="482843"/>
            <a:ext cx="4144587" cy="28774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07195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67257" y="2792745"/>
            <a:ext cx="4864665" cy="2742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 descr="https://im0-tub-ru.yandex.net/i?id=37ecbfa03a7b159828d34ebd95c1ccb3&amp;n=33&amp;h=215&amp;w=287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744968" y="288736"/>
            <a:ext cx="3531745" cy="2689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61087" y="3550491"/>
            <a:ext cx="3895508" cy="21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64532" y="1182639"/>
            <a:ext cx="3320759" cy="18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" r="35537"/>
          <a:stretch/>
        </p:blipFill>
        <p:spPr>
          <a:xfrm>
            <a:off x="2308821" y="288736"/>
            <a:ext cx="2769345" cy="241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8479" y="3775000"/>
            <a:ext cx="3385459" cy="1907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http://gbdou3.caduk.ru/images/p11_123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02889" y="3773735"/>
            <a:ext cx="4358295" cy="28292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8174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488" y="290945"/>
            <a:ext cx="10515600" cy="53894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в младшем дошкольном возрасте с комплектами Ф.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Фрёбеля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способствуют развитию наблюдательности, интереса детей к окружающему, обогащению детской речи и познавательного опыта, развивают моторную ловкость рук, уточняют и конкретизируют детский понятийный аппарат, формируют реальные </a:t>
            </a:r>
          </a:p>
          <a:p>
            <a:pPr marL="0" indent="0"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об окружающем</a:t>
            </a:r>
          </a:p>
          <a:p>
            <a:pPr marL="0" indent="0"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мире, стимулируют </a:t>
            </a:r>
          </a:p>
          <a:p>
            <a:pPr marL="0" indent="0"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речемыслительную активность</a:t>
            </a:r>
          </a:p>
          <a:p>
            <a:pPr marL="0" indent="0"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детей, мотивируют их на </a:t>
            </a:r>
          </a:p>
          <a:p>
            <a:pPr marL="0" indent="0"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осмысленную            </a:t>
            </a:r>
          </a:p>
          <a:p>
            <a:pPr marL="0" indent="0"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познавательную деятельность.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64" y="2915897"/>
            <a:ext cx="5652638" cy="31865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0" t="15956" b="12729"/>
          <a:stretch/>
        </p:blipFill>
        <p:spPr>
          <a:xfrm rot="5400000">
            <a:off x="4285411" y="3754991"/>
            <a:ext cx="4215538" cy="167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27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СПАСИБО ЗА ВНИМАНИЕ!</a:t>
            </a:r>
          </a:p>
        </p:txBody>
      </p:sp>
      <p:pic>
        <p:nvPicPr>
          <p:cNvPr id="7" name="Объект 3" descr="http://dou12-ugansk.narod.ru/Obrazdeatel/LOBKOVA1103/20160311_105533.jpg"/>
          <p:cNvPicPr>
            <a:picLocks noGrp="1"/>
          </p:cNvPicPr>
          <p:nvPr>
            <p:ph idx="1"/>
          </p:nvPr>
        </p:nvPicPr>
        <p:blipFill rotWithShape="1">
          <a:blip r:embed="rId2"/>
          <a:srcRect l="10778" t="1028" r="12748" b="3453"/>
          <a:stretch/>
        </p:blipFill>
        <p:spPr bwMode="auto">
          <a:xfrm>
            <a:off x="3073714" y="1905000"/>
            <a:ext cx="7192504" cy="457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4709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393</TotalTime>
  <Words>122</Words>
  <Application>Microsoft Office PowerPoint</Application>
  <PresentationFormat>Широкоэкранный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Легкий дым</vt:lpstr>
      <vt:lpstr>:                              Повышение познавательной активности младших дошкольников через игры  «Дары Фридриха Фрёбеля»  </vt:lpstr>
      <vt:lpstr>«Воспитание – дело трудное, и улучшение его условий – одна из священных  обязанностей каждого человека, ибо нет ничего более важного, как образование самого себя и своих ближних»                                                    Сократ  </vt:lpstr>
      <vt:lpstr>Цель воспитания состоит не в том, чтобы с ранних лет готовить детей к определенному месту в обществе или обучать их профессии, а в том, чтобы дать возможность каждому ребенку стать развитой личностью.                                            Фридрих Фрёбель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:            Повышение познавательной активности младших дошкольников через игры  «Дары Фридриха Фребеля»</dc:title>
  <dc:creator>User</dc:creator>
  <cp:lastModifiedBy>User</cp:lastModifiedBy>
  <cp:revision>23</cp:revision>
  <dcterms:created xsi:type="dcterms:W3CDTF">2017-08-28T05:40:28Z</dcterms:created>
  <dcterms:modified xsi:type="dcterms:W3CDTF">2019-05-04T00:05:22Z</dcterms:modified>
</cp:coreProperties>
</file>